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81" r:id="rId2"/>
    <p:sldId id="286" r:id="rId3"/>
    <p:sldId id="292" r:id="rId4"/>
    <p:sldId id="291" r:id="rId5"/>
    <p:sldId id="293" r:id="rId6"/>
    <p:sldId id="294" r:id="rId7"/>
    <p:sldId id="295" r:id="rId8"/>
    <p:sldId id="299" r:id="rId9"/>
    <p:sldId id="301" r:id="rId10"/>
    <p:sldId id="302" r:id="rId11"/>
    <p:sldId id="297" r:id="rId12"/>
    <p:sldId id="298" r:id="rId13"/>
    <p:sldId id="300" r:id="rId14"/>
  </p:sldIdLst>
  <p:sldSz cx="12195175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210 키위바나나 R" panose="02020603020101020101" pitchFamily="18" charset="-127"/>
      <p:regular r:id="rId18"/>
    </p:embeddedFont>
    <p:embeddedFont>
      <p:font typeface="a옛날목욕탕L" panose="02020600000000000000" pitchFamily="18" charset="-127"/>
      <p:regular r:id="rId19"/>
    </p:embeddedFont>
    <p:embeddedFont>
      <p:font typeface="a옛날목욕탕B" panose="02020600000000000000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0000"/>
    <a:srgbClr val="00D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120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DCE10-7CB7-4977-81D2-CB08A932621A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E1A4-D0CF-40E3-8307-8B674517A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9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5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9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0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0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99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6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3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18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2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E1A4-D0CF-40E3-8307-8B674517A7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1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638" y="2130429"/>
            <a:ext cx="103658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8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37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41502" y="274641"/>
            <a:ext cx="2743914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759" y="274641"/>
            <a:ext cx="802849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4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335" y="4406902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1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759" y="1600202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9214" y="1600202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3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535114"/>
            <a:ext cx="538832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4985" y="1535114"/>
            <a:ext cx="539043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4985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5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2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3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65" y="273050"/>
            <a:ext cx="4012129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974" y="273054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65" y="1435103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4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40" y="4800602"/>
            <a:ext cx="731710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40" y="5367340"/>
            <a:ext cx="7317105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9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759" y="274639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59" y="1600202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759" y="6356353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692B4-FF91-4C2E-9FE0-53665EAEAABB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6685" y="6356353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9875" y="6356353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9825-CBEB-4AD2-8EFC-C7C6DB183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040556"/>
            <a:ext cx="12195175" cy="1803424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85554" y="2480603"/>
            <a:ext cx="422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C00000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Smart    Pillow</a:t>
            </a:r>
            <a:endParaRPr lang="ko-KR" altLang="en-US" sz="5400" b="1" dirty="0">
              <a:solidFill>
                <a:srgbClr val="C00000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0" name="타원형 설명선 9"/>
          <p:cNvSpPr/>
          <p:nvPr/>
        </p:nvSpPr>
        <p:spPr>
          <a:xfrm>
            <a:off x="4013353" y="616017"/>
            <a:ext cx="6189044" cy="2983832"/>
          </a:xfrm>
          <a:prstGeom prst="wedgeEllipseCallout">
            <a:avLst>
              <a:gd name="adj1" fmla="val -38251"/>
              <a:gd name="adj2" fmla="val 54113"/>
            </a:avLst>
          </a:prstGeom>
          <a:solidFill>
            <a:schemeClr val="bg1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3600" dirty="0" smtClean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What is </a:t>
            </a:r>
            <a:r>
              <a:rPr lang="en-US" altLang="ko-KR" sz="3600" dirty="0" smtClean="0">
                <a:solidFill>
                  <a:srgbClr val="C0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FAMILIAR</a:t>
            </a:r>
            <a:r>
              <a:rPr lang="en-US" altLang="ko-KR" sz="3600" dirty="0" smtClean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to Us?</a:t>
            </a:r>
            <a:endParaRPr lang="en-US" altLang="ko-KR" sz="3600" dirty="0">
              <a:solidFill>
                <a:schemeClr val="tx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6" y="2661506"/>
            <a:ext cx="3885441" cy="38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3106 -0.344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0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A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dvantages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6156" y="1747833"/>
            <a:ext cx="6735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almost </a:t>
            </a:r>
            <a:r>
              <a:rPr lang="en-US" altLang="ko-K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SAME</a:t>
            </a:r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with </a:t>
            </a:r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the first time we’ve </a:t>
            </a:r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planned</a:t>
            </a:r>
          </a:p>
          <a:p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r>
              <a:rPr lang="en-US" altLang="ko-K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. additional features </a:t>
            </a:r>
            <a:endParaRPr lang="en-US" altLang="ko-KR" sz="24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are </a:t>
            </a:r>
            <a:r>
              <a:rPr lang="en-US" altLang="ko-K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able to be </a:t>
            </a:r>
            <a:r>
              <a:rPr lang="en-US" altLang="ko-KR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adjusted</a:t>
            </a:r>
            <a:r>
              <a:rPr lang="en-US" altLang="ko-K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ctr"/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4858" y="3013501"/>
            <a:ext cx="3282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FAMILIAR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38" y="1545829"/>
            <a:ext cx="1342148" cy="1342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16" y="4446299"/>
            <a:ext cx="1276039" cy="12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U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nexpected</a:t>
            </a:r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 P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rogress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5144" y="1383048"/>
            <a:ext cx="303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Original Plan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5303" y="2122424"/>
            <a:ext cx="5419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 functions 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we </a:t>
            </a:r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didn’t learned 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 class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5669" y="2413337"/>
            <a:ext cx="3214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Vibration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motor</a:t>
            </a:r>
          </a:p>
          <a:p>
            <a:pPr algn="ctr"/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Bluetooth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Sensor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89" y="3452541"/>
            <a:ext cx="3097547" cy="247319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3263875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A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lternatives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직사각형 1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18292" y="1571614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Changed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4173" y="2951946"/>
            <a:ext cx="5915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Apply most of 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the functions 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we </a:t>
            </a:r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learned in 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class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2513" y="2703762"/>
            <a:ext cx="312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Added other functions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34" y="3270335"/>
            <a:ext cx="2315756" cy="23157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00" y="1767110"/>
            <a:ext cx="1003242" cy="10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chemeClr val="bg1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502221"/>
            <a:ext cx="12195175" cy="1803424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10394" y="2942268"/>
            <a:ext cx="337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C00000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Thank    You</a:t>
            </a:r>
            <a:endParaRPr lang="ko-KR" altLang="en-US" sz="5400" b="1" dirty="0">
              <a:solidFill>
                <a:srgbClr val="C00000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8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C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ontents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5371" y="1263078"/>
            <a:ext cx="259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Ⅰ. Outcome</a:t>
            </a:r>
            <a:endParaRPr lang="ko-KR" altLang="en-US" sz="3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640" y="2527109"/>
            <a:ext cx="174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Ⅲ. Code</a:t>
            </a:r>
            <a:endParaRPr lang="ko-KR" altLang="en-US" sz="28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1640" y="3774536"/>
            <a:ext cx="327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Ⅴ. Advantages</a:t>
            </a:r>
            <a:endParaRPr lang="ko-KR" altLang="en-US" sz="28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640" y="3121804"/>
            <a:ext cx="377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Ⅳ. Disadvantages</a:t>
            </a:r>
            <a:endParaRPr lang="ko-KR" altLang="en-US" sz="28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1640" y="1874377"/>
            <a:ext cx="2467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Ⅱ. Function</a:t>
            </a:r>
            <a:endParaRPr lang="ko-KR" altLang="en-US" sz="28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평행 사변형 4"/>
          <p:cNvSpPr/>
          <p:nvPr/>
        </p:nvSpPr>
        <p:spPr>
          <a:xfrm>
            <a:off x="5592278" y="0"/>
            <a:ext cx="6602897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875371" y="4388128"/>
            <a:ext cx="518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Ⅵ. Unexpected Progress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1127" y="5034544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Ⅶ. Alternatives</a:t>
            </a:r>
            <a:endParaRPr lang="ko-KR" altLang="en-US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3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O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utcome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567676" y="960427"/>
            <a:ext cx="6434493" cy="4825870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9" y="1420746"/>
            <a:ext cx="5048109" cy="4024478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2750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O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utcome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8" y="1103344"/>
            <a:ext cx="6583737" cy="454003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93" y="2072769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err="1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F</a:t>
            </a:r>
            <a:r>
              <a:rPr lang="en-US" altLang="ko-KR" sz="4200" b="1" dirty="0" err="1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untions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46049" y="1512058"/>
            <a:ext cx="323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en-US" altLang="ko-KR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Vibrator Sensor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6049" y="2331694"/>
            <a:ext cx="316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Push Button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6049" y="3237410"/>
            <a:ext cx="278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Light Sensor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049" y="4140487"/>
            <a:ext cx="178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Buzzer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6049" y="5043564"/>
            <a:ext cx="316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Potentiometer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73" y="564735"/>
            <a:ext cx="3225428" cy="1844542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41" y="1141300"/>
            <a:ext cx="2200576" cy="2200576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64" y="2323597"/>
            <a:ext cx="1907967" cy="1907967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95" y="4240818"/>
            <a:ext cx="2202949" cy="2199284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31" y="3883570"/>
            <a:ext cx="2277319" cy="2277319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20373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11306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C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ode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40" y="1111342"/>
            <a:ext cx="2725293" cy="3895277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98" y="1111341"/>
            <a:ext cx="2958439" cy="389527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/>
          <p:cNvSpPr txBox="1"/>
          <p:nvPr/>
        </p:nvSpPr>
        <p:spPr>
          <a:xfrm>
            <a:off x="2428900" y="5115159"/>
            <a:ext cx="11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Alarm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2184" y="5108617"/>
            <a:ext cx="15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</a:t>
            </a:r>
            <a:r>
              <a:rPr lang="en-US" altLang="ko-KR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hecklight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02" y="1111342"/>
            <a:ext cx="3270418" cy="400381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0" name="TextBox 19"/>
          <p:cNvSpPr txBox="1"/>
          <p:nvPr/>
        </p:nvSpPr>
        <p:spPr>
          <a:xfrm>
            <a:off x="9115282" y="5108617"/>
            <a:ext cx="78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29073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직사각형 19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D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isadvantages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21842" y="1432630"/>
            <a:ext cx="345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 Serial Board!</a:t>
            </a:r>
            <a:endParaRPr lang="ko-KR" altLang="en-US" sz="28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36" y="2197011"/>
            <a:ext cx="2225068" cy="36219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67" y="2518769"/>
            <a:ext cx="2978405" cy="297840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359841" y="3527365"/>
            <a:ext cx="1833630" cy="82777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54003" y="1278742"/>
            <a:ext cx="467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Planned to be interlocked with Smart Phone </a:t>
            </a:r>
            <a:endParaRPr lang="ko-KR" altLang="en-US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09" y="2308873"/>
            <a:ext cx="4432528" cy="35752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26956" y="2829827"/>
            <a:ext cx="2406316" cy="4908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26956" y="4995512"/>
            <a:ext cx="2406316" cy="279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3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직사각형 19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D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isadvantages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53" y="2165181"/>
            <a:ext cx="4061418" cy="31688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4003" y="1278742"/>
            <a:ext cx="467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Limitation of Serial Board</a:t>
            </a:r>
            <a:endParaRPr lang="ko-KR" altLang="en-US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90206" y="2551837"/>
            <a:ext cx="4095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Only </a:t>
            </a: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one digit </a:t>
            </a:r>
          </a:p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can be entered!</a:t>
            </a:r>
            <a:endParaRPr lang="ko-KR" altLang="en-US" sz="3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89" y="1590133"/>
            <a:ext cx="811807" cy="8118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3" y="2893185"/>
            <a:ext cx="2008787" cy="20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5175" cy="836712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9950" y="137315"/>
            <a:ext cx="4738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 smtClean="0">
                <a:solidFill>
                  <a:schemeClr val="bg1">
                    <a:lumMod val="75000"/>
                  </a:schemeClr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A</a:t>
            </a:r>
            <a:r>
              <a:rPr lang="en-US" altLang="ko-KR" sz="4200" b="1" dirty="0" smtClean="0">
                <a:solidFill>
                  <a:schemeClr val="bg1"/>
                </a:solidFill>
                <a:latin typeface="210 키위바나나 R" panose="02020603020101020101" pitchFamily="18" charset="-127"/>
                <a:ea typeface="210 키위바나나 R" panose="02020603020101020101" pitchFamily="18" charset="-127"/>
              </a:rPr>
              <a:t>dvantages</a:t>
            </a:r>
            <a:endParaRPr lang="ko-KR" altLang="en-US" sz="4200" b="1" dirty="0">
              <a:solidFill>
                <a:schemeClr val="bg1"/>
              </a:solidFill>
              <a:latin typeface="210 키위바나나 R" panose="02020603020101020101" pitchFamily="18" charset="-127"/>
              <a:ea typeface="210 키위바나나 R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9512" y="260648"/>
            <a:ext cx="1080120" cy="1080120"/>
          </a:xfrm>
          <a:prstGeom prst="ellipse">
            <a:avLst/>
          </a:prstGeom>
          <a:solidFill>
            <a:schemeClr val="bg1"/>
          </a:solidFill>
          <a:ln w="571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46156" y="462396"/>
            <a:ext cx="278063" cy="746110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flipH="1">
            <a:off x="722936" y="473091"/>
            <a:ext cx="288191" cy="723661"/>
          </a:xfrm>
          <a:custGeom>
            <a:avLst/>
            <a:gdLst>
              <a:gd name="connsiteX0" fmla="*/ 278063 w 278063"/>
              <a:gd name="connsiteY0" fmla="*/ 144379 h 727242"/>
              <a:gd name="connsiteX1" fmla="*/ 278063 w 278063"/>
              <a:gd name="connsiteY1" fmla="*/ 727242 h 727242"/>
              <a:gd name="connsiteX2" fmla="*/ 0 w 278063"/>
              <a:gd name="connsiteY2" fmla="*/ 572169 h 727242"/>
              <a:gd name="connsiteX3" fmla="*/ 0 w 278063"/>
              <a:gd name="connsiteY3" fmla="*/ 0 h 727242"/>
              <a:gd name="connsiteX4" fmla="*/ 278063 w 278063"/>
              <a:gd name="connsiteY4" fmla="*/ 144379 h 7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063" h="727242">
                <a:moveTo>
                  <a:pt x="278063" y="144379"/>
                </a:moveTo>
                <a:lnTo>
                  <a:pt x="278063" y="727242"/>
                </a:lnTo>
                <a:lnTo>
                  <a:pt x="0" y="572169"/>
                </a:lnTo>
                <a:lnTo>
                  <a:pt x="0" y="0"/>
                </a:lnTo>
                <a:lnTo>
                  <a:pt x="278063" y="144379"/>
                </a:lnTo>
                <a:close/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949280"/>
            <a:ext cx="12195175" cy="908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4"/>
          <p:cNvSpPr/>
          <p:nvPr/>
        </p:nvSpPr>
        <p:spPr>
          <a:xfrm>
            <a:off x="5476775" y="0"/>
            <a:ext cx="6718400" cy="6858000"/>
          </a:xfrm>
          <a:custGeom>
            <a:avLst/>
            <a:gdLst/>
            <a:ahLst/>
            <a:cxnLst/>
            <a:rect l="l" t="t" r="r" b="b"/>
            <a:pathLst>
              <a:path w="5148064" h="5143500">
                <a:moveTo>
                  <a:pt x="1285875" y="0"/>
                </a:moveTo>
                <a:lnTo>
                  <a:pt x="5148064" y="0"/>
                </a:lnTo>
                <a:lnTo>
                  <a:pt x="5148064" y="5143500"/>
                </a:lnTo>
                <a:lnTo>
                  <a:pt x="3862189" y="5143500"/>
                </a:lnTo>
                <a:lnTo>
                  <a:pt x="3456384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7151571" y="0"/>
            <a:ext cx="5043604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5476775" y="0"/>
            <a:ext cx="1674796" cy="6858000"/>
          </a:xfrm>
          <a:prstGeom prst="rtTriangle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6156" y="2090172"/>
            <a:ext cx="5437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Immediately usable</a:t>
            </a:r>
          </a:p>
          <a:p>
            <a:pPr fontAlgn="base"/>
            <a:endParaRPr lang="en-US" altLang="ko-KR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/>
            <a:endParaRPr lang="en-US" altLang="ko-KR" sz="28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/>
            <a:endParaRPr lang="en-US" altLang="ko-KR" sz="28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/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easy to connect Arduino </a:t>
            </a:r>
            <a:r>
              <a:rPr lang="en-US" altLang="ko-KR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              </a:t>
            </a:r>
          </a:p>
          <a:p>
            <a:pPr fontAlgn="base"/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with daily life.</a:t>
            </a:r>
            <a:endParaRPr lang="en-US" altLang="ko-KR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0153" y="3211923"/>
            <a:ext cx="4504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CONVENIENCE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75" y="1680621"/>
            <a:ext cx="1342148" cy="13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164</Words>
  <Application>Microsoft Office PowerPoint</Application>
  <PresentationFormat>사용자 지정</PresentationFormat>
  <Paragraphs>71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210 키위바나나 R</vt:lpstr>
      <vt:lpstr>a옛날목욕탕L</vt:lpstr>
      <vt:lpstr>Arial</vt:lpstr>
      <vt:lpstr>a옛날목욕탕B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Hahana Kim</dc:creator>
  <cp:lastModifiedBy>사용자</cp:lastModifiedBy>
  <cp:revision>101</cp:revision>
  <dcterms:created xsi:type="dcterms:W3CDTF">2016-07-17T12:32:29Z</dcterms:created>
  <dcterms:modified xsi:type="dcterms:W3CDTF">2016-12-12T11:13:02Z</dcterms:modified>
</cp:coreProperties>
</file>